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F3A"/>
    <a:srgbClr val="0E47A1"/>
    <a:srgbClr val="8E24AA"/>
    <a:srgbClr val="FF6A0E"/>
    <a:srgbClr val="6CB9F1"/>
    <a:srgbClr val="465360"/>
    <a:srgbClr val="34D7B6"/>
    <a:srgbClr val="BB1850"/>
    <a:srgbClr val="3C9BD3"/>
    <a:srgbClr val="59A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B7177-6992-4EA2-AF2A-C55D90FFF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9604BB-E4AA-4C24-8FE6-E64CB9367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45CBAB-1A82-4951-8382-A508482F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D73CDB-36BD-4644-8C5E-914B3E45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5B3033-B3E7-4E59-A5C7-CB7F42A9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2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1EEC5-54A1-4F53-8F3F-60BD3714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9A5D0A-BB86-42B7-9359-E28821E01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A00484-61C0-46B0-9670-89EEEB60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19B80E-D549-4751-BE79-1F40EB45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C4A561-B70A-47C4-A9BB-AC8CD6E5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056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149F537-9ACF-4D4C-AA16-2B2F24601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9FFD6C-B295-4DF0-AC91-28C25E918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B9870B-CDA1-4BA1-A610-6AED6EE1E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10509B-E993-4444-82D1-39E97A64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6F7C28-EBBF-4339-B1C5-04B47B08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9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185AC-E174-43E2-879E-69707C0D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BD0A3-3307-44CA-901B-A53DA1944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56781B-E46B-4A8F-9D0E-75ABF2016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6D84F5-1A94-4047-8E1D-2CDA3E4D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93A74C-4184-45D0-94C8-81F1D3A4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88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2724B-55CE-4C9A-9AC5-5538BAD4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D8F476-7ABF-444A-BB6D-F8E9A5E28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78D9D9-0A64-40E0-BDD2-3E45B8B7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8C8297-24DC-4279-AC1D-5F524EA5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DB975A-9513-43F4-81A0-5A452DF1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1194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90BF6-4BBD-4CE8-B633-EAFE9C53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CE427E-258C-4557-B238-A898195B7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56D925-C553-4736-B428-5470F0B46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E5916E-F909-482A-9561-B402BA5E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E647C2-1268-42BB-911C-1AF08DA19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4776B1-8B13-4EC2-B1E5-BE043508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55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30512-3FD5-4411-AD9F-4B8DF505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8A4C42-AF8A-4022-B4E3-4E9A509FB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5545D7-6FE8-4D7A-84EB-61362E48D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6D4020-DDE8-4136-994E-C37F57CE7E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CACA9A1-2B67-4825-B2F0-40FA0A30C1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B28B8B1-017A-4F55-9F6C-2272792B1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9D2C988-05B4-4145-AB5A-E32886D6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0F785AC-B7FF-425F-82B4-84FE6589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91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BDF4-A2F5-4AE5-9A9E-5117FF64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6F789F-C7D9-4475-9846-45D884BD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E221F7-29F0-425E-93A1-9196154D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77C3DF-72C1-431A-A859-819C49AC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90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BD5474-B4A2-4949-A428-954F0779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E38CB6D-94AE-4A0C-99B0-1F919B89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7D2749-6E4C-4AEC-886F-F25C68A3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65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6E91E-40E4-44B8-A4B2-1D96C3C3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0392CC-46C5-4D10-B1DD-FA65AC09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D6A95D-9ED0-48D4-A9EC-018A344C4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77B2F6-E3AF-424F-8508-1F793284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9CCC1F-5D56-4681-8E04-FA4A898A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A9150B-3E81-4963-A664-676C27FB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27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3CBA0-74DD-4F69-98E6-3A768B8C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01D5F8-44BB-4039-A766-187ADDCFF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8544DB-EC47-4219-92F1-CCA0EE54B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501394-BBF5-4C6D-84CF-6504CFFB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8DED4C-D897-40F4-939F-3F1FCAB5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35ED43-3BC5-4738-9656-42D045C9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211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26C69A3-37D6-41B5-A95F-CE86F24C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CFBED1-3DB5-4549-B835-5C34EFC36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B0140E-F4E0-4658-A425-CCCADA026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ACC21-B6BD-44FD-89AB-36D87018A369}" type="datetimeFigureOut">
              <a:rPr lang="pt-BR" smtClean="0"/>
              <a:t>25/07/2021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B19A7B-C680-48BB-A84D-F19FF9954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D1B3CD-E27C-484E-8A52-556614877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28A35-8F40-42F1-87DA-4D336D3BC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872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qua-lferronato.vercel.app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2.jpeg"/><Relationship Id="rId3" Type="http://schemas.microsoft.com/office/2007/relationships/hdphoto" Target="../media/hdphoto5.wdp"/><Relationship Id="rId7" Type="http://schemas.openxmlformats.org/officeDocument/2006/relationships/image" Target="../media/image8.png"/><Relationship Id="rId12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microsoft.com/office/2007/relationships/hdphoto" Target="../media/hdphoto10.wdp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12.wdp"/><Relationship Id="rId14" Type="http://schemas.microsoft.com/office/2007/relationships/hdphoto" Target="../media/hdphoto1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microsoft.com/office/2007/relationships/hdphoto" Target="../media/hdphoto12.wdp"/><Relationship Id="rId5" Type="http://schemas.microsoft.com/office/2007/relationships/hdphoto" Target="../media/hdphoto16.wdp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5" Type="http://schemas.openxmlformats.org/officeDocument/2006/relationships/image" Target="../media/image26.png"/><Relationship Id="rId4" Type="http://schemas.microsoft.com/office/2007/relationships/hdphoto" Target="../media/hdphoto18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1.wdp"/><Relationship Id="rId5" Type="http://schemas.openxmlformats.org/officeDocument/2006/relationships/image" Target="../media/image29.png"/><Relationship Id="rId4" Type="http://schemas.microsoft.com/office/2007/relationships/hdphoto" Target="../media/hdphoto20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AC2714F-A19C-47E3-8FDE-99FC4008F9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8B6E3"/>
              </a:gs>
              <a:gs pos="100000">
                <a:srgbClr val="4472C4"/>
              </a:gs>
            </a:gsLst>
            <a:lin ang="0" scaled="0"/>
          </a:gra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BC9B4021-42C0-4D33-A78C-01AC612BD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0" b="98167" l="1329" r="98173">
                        <a14:foregroundMark x1="58140" y1="11667" x2="36711" y2="10167"/>
                        <a14:foregroundMark x1="36711" y1="10167" x2="7143" y2="23833"/>
                        <a14:foregroundMark x1="7143" y1="23833" x2="4651" y2="63500"/>
                        <a14:foregroundMark x1="4651" y1="63500" x2="18272" y2="76667"/>
                        <a14:foregroundMark x1="18272" y1="76667" x2="63787" y2="87167"/>
                        <a14:foregroundMark x1="63787" y1="87167" x2="77907" y2="76500"/>
                        <a14:foregroundMark x1="77907" y1="76500" x2="92359" y2="40167"/>
                        <a14:foregroundMark x1="92359" y1="40167" x2="89037" y2="26333"/>
                        <a14:foregroundMark x1="89037" y1="26333" x2="79070" y2="16167"/>
                        <a14:foregroundMark x1="79070" y1="16167" x2="46678" y2="10333"/>
                        <a14:foregroundMark x1="61960" y1="15833" x2="73256" y2="47667"/>
                        <a14:foregroundMark x1="73256" y1="47667" x2="73920" y2="66000"/>
                        <a14:foregroundMark x1="73920" y1="66000" x2="45183" y2="86500"/>
                        <a14:foregroundMark x1="45183" y1="86500" x2="28239" y2="88333"/>
                        <a14:foregroundMark x1="28239" y1="88333" x2="14618" y2="77500"/>
                        <a14:foregroundMark x1="14618" y1="77500" x2="6146" y2="41333"/>
                        <a14:foregroundMark x1="6146" y1="41333" x2="10465" y2="30000"/>
                        <a14:foregroundMark x1="10465" y1="30000" x2="30897" y2="11000"/>
                        <a14:foregroundMark x1="30897" y1="11000" x2="41196" y2="6333"/>
                        <a14:foregroundMark x1="41196" y1="6333" x2="56146" y2="5000"/>
                        <a14:foregroundMark x1="56146" y1="5000" x2="70764" y2="9333"/>
                        <a14:foregroundMark x1="70764" y1="9333" x2="88206" y2="26333"/>
                        <a14:foregroundMark x1="88206" y1="26333" x2="96512" y2="41833"/>
                        <a14:foregroundMark x1="96512" y1="41833" x2="98837" y2="53333"/>
                        <a14:foregroundMark x1="95012" y1="72833" x2="94943" y2="73187"/>
                        <a14:foregroundMark x1="98837" y1="53333" x2="95012" y2="72833"/>
                        <a14:foregroundMark x1="72651" y1="93990" x2="39037" y2="98333"/>
                        <a14:foregroundMark x1="39037" y1="98333" x2="16279" y2="87667"/>
                        <a14:foregroundMark x1="16279" y1="87667" x2="13621" y2="81500"/>
                        <a14:foregroundMark x1="14784" y1="84167" x2="10133" y2="75333"/>
                        <a14:foregroundMark x1="10133" y1="75333" x2="5648" y2="49333"/>
                        <a14:foregroundMark x1="5648" y1="49333" x2="8306" y2="35500"/>
                        <a14:foregroundMark x1="8472" y1="27500" x2="15615" y2="18667"/>
                        <a14:foregroundMark x1="15615" y1="18667" x2="34551" y2="5667"/>
                        <a14:foregroundMark x1="34551" y1="5667" x2="57973" y2="3167"/>
                        <a14:foregroundMark x1="57973" y1="3167" x2="79734" y2="12000"/>
                        <a14:foregroundMark x1="79734" y1="12000" x2="94684" y2="30333"/>
                        <a14:foregroundMark x1="94684" y1="30333" x2="95017" y2="68500"/>
                        <a14:foregroundMark x1="91916" y1="73167" x2="84718" y2="84000"/>
                        <a14:foregroundMark x1="92138" y1="72833" x2="91916" y2="73167"/>
                        <a14:foregroundMark x1="95017" y1="68500" x2="92138" y2="72833"/>
                        <a14:foregroundMark x1="84718" y1="84000" x2="60797" y2="90833"/>
                        <a14:foregroundMark x1="60797" y1="90833" x2="30233" y2="88667"/>
                        <a14:foregroundMark x1="30233" y1="88667" x2="2326" y2="48500"/>
                        <a14:foregroundMark x1="2326" y1="48500" x2="1495" y2="46500"/>
                        <a14:foregroundMark x1="2824" y1="51000" x2="18605" y2="12500"/>
                        <a14:foregroundMark x1="18605" y1="12500" x2="35714" y2="4667"/>
                        <a14:foregroundMark x1="35714" y1="4667" x2="46678" y2="3000"/>
                        <a14:foregroundMark x1="46678" y1="3000" x2="50498" y2="3500"/>
                        <a14:foregroundMark x1="50664" y1="3833" x2="38704" y2="23000"/>
                        <a14:foregroundMark x1="87209" y1="70667" x2="95349" y2="38833"/>
                        <a14:foregroundMark x1="95349" y1="38833" x2="94684" y2="68167"/>
                        <a14:foregroundMark x1="94684" y1="68167" x2="94352" y2="69667"/>
                        <a14:foregroundMark x1="96179" y1="67333" x2="98173" y2="42833"/>
                        <a14:foregroundMark x1="98173" y1="42833" x2="96512" y2="35667"/>
                        <a14:foregroundMark x1="94518" y1="56667" x2="87874" y2="79000"/>
                        <a14:foregroundMark x1="68106" y1="89333" x2="34551" y2="93333"/>
                        <a14:foregroundMark x1="34551" y1="93333" x2="30233" y2="92833"/>
                        <a14:foregroundMark x1="30066" y1="92500" x2="20764" y2="84833"/>
                        <a14:foregroundMark x1="20764" y1="84833" x2="18605" y2="78500"/>
                        <a14:foregroundMark x1="64120" y1="4167" x2="31014" y2="3739"/>
                        <a14:backgroundMark x1="88372" y1="89333" x2="91694" y2="82167"/>
                        <a14:backgroundMark x1="94850" y1="78833" x2="81561" y2="94000"/>
                        <a14:backgroundMark x1="76744" y1="94667" x2="94850" y2="76500"/>
                        <a14:backgroundMark x1="94850" y1="76500" x2="95847" y2="73833"/>
                        <a14:backgroundMark x1="95515" y1="73333" x2="94352" y2="77833"/>
                        <a14:backgroundMark x1="82724" y1="92000" x2="74252" y2="95833"/>
                        <a14:backgroundMark x1="95349" y1="72833" x2="95349" y2="72833"/>
                        <a14:backgroundMark x1="94684" y1="72833" x2="94684" y2="72833"/>
                        <a14:backgroundMark x1="94684" y1="73167" x2="94684" y2="73167"/>
                        <a14:backgroundMark x1="24419" y1="3500" x2="27907" y2="4333"/>
                        <a14:backgroundMark x1="30565" y1="3167" x2="28405" y2="3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6945" y="571101"/>
            <a:ext cx="5734850" cy="571579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5F85A8-4962-4912-AC15-45F5ED1B4A24}"/>
              </a:ext>
            </a:extLst>
          </p:cNvPr>
          <p:cNvSpPr txBox="1"/>
          <p:nvPr/>
        </p:nvSpPr>
        <p:spPr>
          <a:xfrm>
            <a:off x="339305" y="2536166"/>
            <a:ext cx="6506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Aqua Munda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D768EA-C3BD-428C-B78E-3BA199E09C7B}"/>
              </a:ext>
            </a:extLst>
          </p:cNvPr>
          <p:cNvSpPr txBox="1"/>
          <p:nvPr/>
        </p:nvSpPr>
        <p:spPr>
          <a:xfrm>
            <a:off x="339306" y="4336211"/>
            <a:ext cx="7240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Educação Ambiental</a:t>
            </a:r>
          </a:p>
        </p:txBody>
      </p:sp>
      <p:pic>
        <p:nvPicPr>
          <p:cNvPr id="18" name="Imagem 17" descr="Uma imagem contendo avião&#10;&#10;Descrição gerada automaticamente">
            <a:extLst>
              <a:ext uri="{FF2B5EF4-FFF2-40B4-BE49-F238E27FC236}">
                <a16:creationId xmlns:a16="http://schemas.microsoft.com/office/drawing/2014/main" id="{846A2E19-BE1B-4471-B60E-2CFC5105E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11" b="95745" l="6522" r="91304">
                        <a14:foregroundMark x1="16304" y1="50000" x2="6522" y2="47872"/>
                        <a14:foregroundMark x1="83696" y1="56383" x2="92391" y2="54255"/>
                        <a14:foregroundMark x1="70652" y1="77660" x2="84783" y2="957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0298" y="4581485"/>
            <a:ext cx="788851" cy="806001"/>
          </a:xfrm>
          <a:prstGeom prst="rect">
            <a:avLst/>
          </a:prstGeom>
        </p:spPr>
      </p:pic>
      <p:pic>
        <p:nvPicPr>
          <p:cNvPr id="20" name="Imagem 19" descr="Uma imagem contendo avião&#10;&#10;Descrição gerada automaticamente">
            <a:extLst>
              <a:ext uri="{FF2B5EF4-FFF2-40B4-BE49-F238E27FC236}">
                <a16:creationId xmlns:a16="http://schemas.microsoft.com/office/drawing/2014/main" id="{54B43204-000A-47E4-AFC2-A75C864FC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8485" l="4478" r="97015">
                        <a14:foregroundMark x1="49254" y1="62121" x2="13433" y2="87879"/>
                        <a14:foregroundMark x1="16418" y1="42424" x2="4478" y2="42424"/>
                        <a14:foregroundMark x1="82838" y1="54545" x2="92631" y2="52452"/>
                        <a14:foregroundMark x1="68657" y1="57576" x2="82838" y2="54545"/>
                        <a14:foregroundMark x1="74166" y1="83859" x2="82090" y2="98485"/>
                        <a14:foregroundMark x1="65672" y1="68182" x2="73595" y2="82806"/>
                        <a14:foregroundMark x1="49254" y1="28788" x2="49254" y2="10606"/>
                        <a14:backgroundMark x1="95522" y1="54545" x2="95522" y2="54545"/>
                        <a14:backgroundMark x1="86567" y1="62121" x2="91045" y2="62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177" y="2569147"/>
            <a:ext cx="638264" cy="628738"/>
          </a:xfrm>
          <a:prstGeom prst="rect">
            <a:avLst/>
          </a:prstGeom>
        </p:spPr>
      </p:pic>
      <p:pic>
        <p:nvPicPr>
          <p:cNvPr id="23" name="Imagem 22" descr="Uma imagem contendo avião&#10;&#10;Descrição gerada automaticamente">
            <a:extLst>
              <a:ext uri="{FF2B5EF4-FFF2-40B4-BE49-F238E27FC236}">
                <a16:creationId xmlns:a16="http://schemas.microsoft.com/office/drawing/2014/main" id="{0B3F8A5E-A465-4D01-9065-3DF7E01B3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75" b="89063" l="3279" r="91803">
                        <a14:foregroundMark x1="44262" y1="50000" x2="3279" y2="46875"/>
                        <a14:foregroundMark x1="54098" y1="54688" x2="91803" y2="50000"/>
                        <a14:foregroundMark x1="55738" y1="54688" x2="54098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3264" y="1822997"/>
            <a:ext cx="581106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73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BFD8C5C-9415-4844-9BA7-66F94D94BCE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solidFill>
              <a:srgbClr val="6CB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8C529A8-2B6A-46D9-A383-EEE53E62CCAD}"/>
              </a:ext>
            </a:extLst>
          </p:cNvPr>
          <p:cNvSpPr txBox="1"/>
          <p:nvPr/>
        </p:nvSpPr>
        <p:spPr>
          <a:xfrm>
            <a:off x="1049895" y="560842"/>
            <a:ext cx="9459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</a:t>
            </a:r>
            <a:r>
              <a:rPr lang="pt-BR" sz="48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qua </a:t>
            </a:r>
            <a:r>
              <a:rPr lang="pt-BR" sz="4800" b="1" dirty="0">
                <a:solidFill>
                  <a:schemeClr val="bg1"/>
                </a:solidFill>
                <a:latin typeface="Roboto Light" panose="020B0604020202020204" pitchFamily="2" charset="0"/>
                <a:ea typeface="Roboto Light" panose="020B0604020202020204" pitchFamily="2" charset="0"/>
              </a:rPr>
              <a:t>M</a:t>
            </a:r>
            <a:r>
              <a:rPr lang="pt-BR" sz="48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unda</a:t>
            </a:r>
          </a:p>
        </p:txBody>
      </p:sp>
      <p:pic>
        <p:nvPicPr>
          <p:cNvPr id="29698" name="Picture 2" descr="Uma imagem contendo Forma&#10;&#10;Descrição gerada automaticamente">
            <a:extLst>
              <a:ext uri="{FF2B5EF4-FFF2-40B4-BE49-F238E27FC236}">
                <a16:creationId xmlns:a16="http://schemas.microsoft.com/office/drawing/2014/main" id="{8AC11BC2-7F21-404F-9079-579F7555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87" y="450320"/>
            <a:ext cx="941519" cy="941519"/>
          </a:xfrm>
          <a:prstGeom prst="rect">
            <a:avLst/>
          </a:prstGeom>
          <a:noFill/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77F5D4-EA0D-491A-A270-E1421DA38C04}"/>
              </a:ext>
            </a:extLst>
          </p:cNvPr>
          <p:cNvSpPr txBox="1"/>
          <p:nvPr/>
        </p:nvSpPr>
        <p:spPr>
          <a:xfrm>
            <a:off x="1457963" y="3956704"/>
            <a:ext cx="320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Lucas Ferronato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319C6E-E5B6-4F1E-9A97-09DECD8D4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95" t="981" r="-647" b="-619"/>
          <a:stretch/>
        </p:blipFill>
        <p:spPr>
          <a:xfrm>
            <a:off x="2054716" y="1655124"/>
            <a:ext cx="2086215" cy="2076394"/>
          </a:xfrm>
          <a:prstGeom prst="ellipse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5F13B4-C240-42C8-843B-17C662801DB6}"/>
              </a:ext>
            </a:extLst>
          </p:cNvPr>
          <p:cNvSpPr txBox="1"/>
          <p:nvPr/>
        </p:nvSpPr>
        <p:spPr>
          <a:xfrm>
            <a:off x="1457963" y="4387592"/>
            <a:ext cx="320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Dev</a:t>
            </a:r>
            <a:endParaRPr lang="pt-BR" sz="2800" b="1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76B98D-A57C-45F2-A7BF-214411215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781" y="1672102"/>
            <a:ext cx="2042438" cy="2042438"/>
          </a:xfrm>
          <a:prstGeom prst="ellipse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39A731F-9998-48FA-B754-3197B6144FA6}"/>
              </a:ext>
            </a:extLst>
          </p:cNvPr>
          <p:cNvSpPr txBox="1"/>
          <p:nvPr/>
        </p:nvSpPr>
        <p:spPr>
          <a:xfrm>
            <a:off x="1366211" y="6146070"/>
            <a:ext cx="945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Time 8</a:t>
            </a:r>
            <a:endParaRPr lang="pt-BR" sz="2800" b="1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402C93F-C132-4A4C-ACCB-316A6B6BA37E}"/>
              </a:ext>
            </a:extLst>
          </p:cNvPr>
          <p:cNvSpPr txBox="1"/>
          <p:nvPr/>
        </p:nvSpPr>
        <p:spPr>
          <a:xfrm>
            <a:off x="4518307" y="3956704"/>
            <a:ext cx="320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Paola </a:t>
            </a:r>
            <a:r>
              <a:rPr lang="pt-BR" sz="28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Bertolae</a:t>
            </a:r>
            <a:endParaRPr lang="pt-BR" sz="2800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0C6EEDE-0E6D-460A-B226-D2F537C128F5}"/>
              </a:ext>
            </a:extLst>
          </p:cNvPr>
          <p:cNvSpPr txBox="1"/>
          <p:nvPr/>
        </p:nvSpPr>
        <p:spPr>
          <a:xfrm>
            <a:off x="4518307" y="4387592"/>
            <a:ext cx="320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Maketing</a:t>
            </a:r>
            <a:endParaRPr lang="pt-BR" sz="2800" b="1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57D186E-2048-4DE4-A62E-65F71C8FA9A5}"/>
              </a:ext>
            </a:extLst>
          </p:cNvPr>
          <p:cNvSpPr txBox="1"/>
          <p:nvPr/>
        </p:nvSpPr>
        <p:spPr>
          <a:xfrm>
            <a:off x="7723069" y="3956704"/>
            <a:ext cx="320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Daniely</a:t>
            </a:r>
            <a:r>
              <a:rPr lang="pt-BR" sz="28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Lauro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AD22BFD-0A31-4F24-A336-1B44331D68DB}"/>
              </a:ext>
            </a:extLst>
          </p:cNvPr>
          <p:cNvSpPr txBox="1"/>
          <p:nvPr/>
        </p:nvSpPr>
        <p:spPr>
          <a:xfrm>
            <a:off x="7723069" y="4387592"/>
            <a:ext cx="3204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Negócios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9A3ED87-3E85-40A4-9DDD-62045CD45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826" y="1703292"/>
            <a:ext cx="2011248" cy="2011248"/>
          </a:xfrm>
          <a:prstGeom prst="ellipse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4A8F3FCB-E0D9-4A4C-A368-F32A6B26F50A}"/>
              </a:ext>
            </a:extLst>
          </p:cNvPr>
          <p:cNvSpPr txBox="1"/>
          <p:nvPr/>
        </p:nvSpPr>
        <p:spPr>
          <a:xfrm>
            <a:off x="72552" y="5658529"/>
            <a:ext cx="1211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Acesso ao MVP:  </a:t>
            </a:r>
            <a:r>
              <a:rPr lang="pt-BR" b="1" u="sng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aqua-lferronato.vercel.app</a:t>
            </a:r>
            <a:endParaRPr lang="pt-BR" b="1" u="sng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2" grpId="0"/>
      <p:bldP spid="33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0BD2EDD-F98C-48B3-9AB8-157277DF48F8}"/>
              </a:ext>
            </a:extLst>
          </p:cNvPr>
          <p:cNvSpPr/>
          <p:nvPr/>
        </p:nvSpPr>
        <p:spPr>
          <a:xfrm>
            <a:off x="0" y="0"/>
            <a:ext cx="6202392" cy="6858000"/>
          </a:xfrm>
          <a:prstGeom prst="rect">
            <a:avLst/>
          </a:prstGeom>
          <a:solidFill>
            <a:srgbClr val="48B6E3"/>
          </a:solidFill>
          <a:ln>
            <a:solidFill>
              <a:srgbClr val="48B6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0C049EC-B2F0-4575-A768-FB90BBB72F2A}"/>
              </a:ext>
            </a:extLst>
          </p:cNvPr>
          <p:cNvSpPr/>
          <p:nvPr/>
        </p:nvSpPr>
        <p:spPr>
          <a:xfrm>
            <a:off x="419659" y="534835"/>
            <a:ext cx="1416701" cy="14152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B2D0116-2EF9-47EC-8BFF-2F62E9AFD807}"/>
              </a:ext>
            </a:extLst>
          </p:cNvPr>
          <p:cNvSpPr/>
          <p:nvPr/>
        </p:nvSpPr>
        <p:spPr>
          <a:xfrm>
            <a:off x="2205736" y="534836"/>
            <a:ext cx="1416701" cy="147946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DA1B5B6-F3BD-46BF-9C7E-BA7B2DCC3E3A}"/>
              </a:ext>
            </a:extLst>
          </p:cNvPr>
          <p:cNvSpPr/>
          <p:nvPr/>
        </p:nvSpPr>
        <p:spPr>
          <a:xfrm>
            <a:off x="4008441" y="566546"/>
            <a:ext cx="1416701" cy="1479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12D0E7B-B27A-439D-B668-E12AEE64A647}"/>
              </a:ext>
            </a:extLst>
          </p:cNvPr>
          <p:cNvSpPr/>
          <p:nvPr/>
        </p:nvSpPr>
        <p:spPr>
          <a:xfrm>
            <a:off x="6951115" y="5206040"/>
            <a:ext cx="1419619" cy="1410419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A1B2653-29CF-4AD8-B3AB-ECA8EE8D3597}"/>
              </a:ext>
            </a:extLst>
          </p:cNvPr>
          <p:cNvSpPr/>
          <p:nvPr/>
        </p:nvSpPr>
        <p:spPr>
          <a:xfrm>
            <a:off x="8656034" y="5206040"/>
            <a:ext cx="1419619" cy="1410419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F3CA5AC-70FA-4F6F-A4AC-B329D4820F7F}"/>
              </a:ext>
            </a:extLst>
          </p:cNvPr>
          <p:cNvSpPr/>
          <p:nvPr/>
        </p:nvSpPr>
        <p:spPr>
          <a:xfrm>
            <a:off x="10360953" y="5206040"/>
            <a:ext cx="1419619" cy="1410419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Ícone&#10;&#10;Descrição gerada automaticamente">
            <a:extLst>
              <a:ext uri="{FF2B5EF4-FFF2-40B4-BE49-F238E27FC236}">
                <a16:creationId xmlns:a16="http://schemas.microsoft.com/office/drawing/2014/main" id="{6031542B-F3BC-4FBE-B4CF-9E46F536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7778" l="4496" r="93869">
                        <a14:foregroundMark x1="69074" y1="75444" x2="55313" y2="97778"/>
                        <a14:foregroundMark x1="54087" y1="97778" x2="42916" y2="93667"/>
                        <a14:foregroundMark x1="11989" y1="28000" x2="4496" y2="28000"/>
                        <a14:foregroundMark x1="42916" y1="6778" x2="42916" y2="6778"/>
                        <a14:foregroundMark x1="36785" y1="4667" x2="50409" y2="4667"/>
                        <a14:foregroundMark x1="40463" y1="29000" x2="40463" y2="16889"/>
                        <a14:foregroundMark x1="93869" y1="79556" x2="93869" y2="79556"/>
                        <a14:foregroundMark x1="93869" y1="76444" x2="93869" y2="7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3" y="725121"/>
            <a:ext cx="895528" cy="1098121"/>
          </a:xfrm>
          <a:prstGeom prst="rect">
            <a:avLst/>
          </a:prstGeom>
          <a:noFill/>
        </p:spPr>
      </p:pic>
      <p:pic>
        <p:nvPicPr>
          <p:cNvPr id="3074" name="Picture 2" descr="Ícone&#10;&#10;Descrição gerada automaticamente">
            <a:extLst>
              <a:ext uri="{FF2B5EF4-FFF2-40B4-BE49-F238E27FC236}">
                <a16:creationId xmlns:a16="http://schemas.microsoft.com/office/drawing/2014/main" id="{0B1E6947-CAB3-4305-8D48-962ECA7D2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92" b="89941" l="9467" r="89941">
                        <a14:foregroundMark x1="43195" y1="15680" x2="65680" y2="8876"/>
                        <a14:foregroundMark x1="65680" y1="7692" x2="65680" y2="7692"/>
                        <a14:foregroundMark x1="29882" y1="84615" x2="29882" y2="8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849" y="5385174"/>
            <a:ext cx="1052150" cy="1052150"/>
          </a:xfrm>
          <a:prstGeom prst="rect">
            <a:avLst/>
          </a:prstGeom>
          <a:noFill/>
        </p:spPr>
      </p:pic>
      <p:pic>
        <p:nvPicPr>
          <p:cNvPr id="4098" name="Picture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2B4AC0F-B890-43D7-8B3D-A639EE6F5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637" y="609794"/>
            <a:ext cx="1230898" cy="1393104"/>
          </a:xfrm>
          <a:prstGeom prst="rect">
            <a:avLst/>
          </a:prstGeom>
          <a:noFill/>
        </p:spPr>
      </p:pic>
      <p:pic>
        <p:nvPicPr>
          <p:cNvPr id="5122" name="Picture 2" descr="Desenho de um animal&#10;&#10;Descrição gerada automaticamente com confiança baixa">
            <a:extLst>
              <a:ext uri="{FF2B5EF4-FFF2-40B4-BE49-F238E27FC236}">
                <a16:creationId xmlns:a16="http://schemas.microsoft.com/office/drawing/2014/main" id="{B18A950E-D672-46F6-BCB8-C415F163A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688" r="93750">
                        <a14:foregroundMark x1="69688" y1="63750" x2="89688" y2="67500"/>
                        <a14:foregroundMark x1="89688" y1="67500" x2="91875" y2="66563"/>
                        <a14:foregroundMark x1="93750" y1="54688" x2="93750" y2="54688"/>
                        <a14:foregroundMark x1="9688" y1="61875" x2="9688" y2="61875"/>
                        <a14:foregroundMark x1="4688" y1="61250" x2="4688" y2="6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201" y="5295607"/>
            <a:ext cx="1231284" cy="1231284"/>
          </a:xfrm>
          <a:prstGeom prst="rect">
            <a:avLst/>
          </a:prstGeom>
          <a:noFill/>
        </p:spPr>
      </p:pic>
      <p:pic>
        <p:nvPicPr>
          <p:cNvPr id="7170" name="Picture 2" descr="Diagrama&#10;&#10;Descrição gerada automaticamente">
            <a:extLst>
              <a:ext uri="{FF2B5EF4-FFF2-40B4-BE49-F238E27FC236}">
                <a16:creationId xmlns:a16="http://schemas.microsoft.com/office/drawing/2014/main" id="{24F9FD4C-4AB4-4A0C-91D5-2B561B755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7" t="7263" r="19129"/>
          <a:stretch/>
        </p:blipFill>
        <p:spPr bwMode="auto">
          <a:xfrm>
            <a:off x="4234595" y="805519"/>
            <a:ext cx="958286" cy="937351"/>
          </a:xfrm>
          <a:prstGeom prst="rect">
            <a:avLst/>
          </a:prstGeom>
          <a:noFill/>
        </p:spPr>
      </p:pic>
      <p:pic>
        <p:nvPicPr>
          <p:cNvPr id="8194" name="Picture 2" descr="Diagrama&#10;&#10;Descrição gerada automaticamente">
            <a:extLst>
              <a:ext uri="{FF2B5EF4-FFF2-40B4-BE49-F238E27FC236}">
                <a16:creationId xmlns:a16="http://schemas.microsoft.com/office/drawing/2014/main" id="{2844BF69-3CE9-455C-966A-BAC48A440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08" b="97538" l="18725" r="78935">
                        <a14:foregroundMark x1="41162" y1="31385" x2="19532" y2="61077"/>
                        <a14:foregroundMark x1="19532" y1="61077" x2="23648" y2="82308"/>
                        <a14:foregroundMark x1="23648" y1="82308" x2="39790" y2="92846"/>
                        <a14:foregroundMark x1="39790" y1="92846" x2="67958" y2="87308"/>
                        <a14:foregroundMark x1="67958" y1="87308" x2="72639" y2="63154"/>
                        <a14:foregroundMark x1="72639" y1="63154" x2="71832" y2="58769"/>
                        <a14:foregroundMark x1="46893" y1="8538" x2="46893" y2="8538"/>
                        <a14:foregroundMark x1="47215" y1="10308" x2="48507" y2="7000"/>
                        <a14:foregroundMark x1="48507" y1="9462" x2="48507" y2="3308"/>
                        <a14:foregroundMark x1="78612" y1="73154" x2="78935" y2="62154"/>
                        <a14:foregroundMark x1="69330" y1="88692" x2="47215" y2="95154"/>
                        <a14:foregroundMark x1="47215" y1="95154" x2="30508" y2="89000"/>
                        <a14:foregroundMark x1="30508" y1="89000" x2="24213" y2="83462"/>
                        <a14:foregroundMark x1="19451" y1="66385" x2="18805" y2="62769"/>
                        <a14:foregroundMark x1="19451" y1="58154" x2="18805" y2="66385"/>
                        <a14:foregroundMark x1="23245" y1="52385" x2="20985" y2="77538"/>
                        <a14:foregroundMark x1="20985" y1="77538" x2="38257" y2="94308"/>
                        <a14:foregroundMark x1="38257" y1="94308" x2="61824" y2="95692"/>
                        <a14:foregroundMark x1="61824" y1="95692" x2="71186" y2="87154"/>
                        <a14:foregroundMark x1="68362" y1="87769" x2="55851" y2="97231"/>
                        <a14:foregroundMark x1="55851" y1="97231" x2="47861" y2="97231"/>
                        <a14:foregroundMark x1="42454" y1="97231" x2="26150" y2="87462"/>
                        <a14:foregroundMark x1="26150" y1="87462" x2="26150" y2="87462"/>
                        <a14:foregroundMark x1="22599" y1="85615" x2="40194" y2="96000"/>
                        <a14:foregroundMark x1="40194" y1="96000" x2="41162" y2="96000"/>
                        <a14:foregroundMark x1="37046" y1="97538" x2="37046" y2="97538"/>
                        <a14:foregroundMark x1="36400" y1="96308" x2="31881" y2="92000"/>
                        <a14:foregroundMark x1="31235" y1="92615" x2="27441" y2="89923"/>
                        <a14:foregroundMark x1="37611" y1="85923" x2="37611" y2="85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42" r="17031" b="1384"/>
          <a:stretch/>
        </p:blipFill>
        <p:spPr bwMode="auto">
          <a:xfrm>
            <a:off x="10682262" y="5206040"/>
            <a:ext cx="834001" cy="1257546"/>
          </a:xfrm>
          <a:prstGeom prst="rect">
            <a:avLst/>
          </a:prstGeom>
          <a:noFill/>
        </p:spPr>
      </p:pic>
      <p:sp>
        <p:nvSpPr>
          <p:cNvPr id="2" name="AutoShape 2" descr="EXCLUSIVO: Um povo sem água e esgoto: rico em estatais | Brazil Journal">
            <a:extLst>
              <a:ext uri="{FF2B5EF4-FFF2-40B4-BE49-F238E27FC236}">
                <a16:creationId xmlns:a16="http://schemas.microsoft.com/office/drawing/2014/main" id="{012097B5-8368-44F8-82E8-B19F48DA0B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8" name="Picture 2" descr="Casa de pedra&#10;&#10;Descrição gerada automaticamente com confiança média">
            <a:extLst>
              <a:ext uri="{FF2B5EF4-FFF2-40B4-BE49-F238E27FC236}">
                <a16:creationId xmlns:a16="http://schemas.microsoft.com/office/drawing/2014/main" id="{B66C336A-23F4-494B-8688-8B514EE7D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051" y="725121"/>
            <a:ext cx="5028879" cy="3352586"/>
          </a:xfrm>
          <a:prstGeom prst="rect">
            <a:avLst/>
          </a:prstGeom>
          <a:noFill/>
        </p:spPr>
      </p:pic>
      <p:pic>
        <p:nvPicPr>
          <p:cNvPr id="15362" name="Picture 2" descr="Lago com árvores em volta&#10;&#10;Descrição gerada automaticamente">
            <a:extLst>
              <a:ext uri="{FF2B5EF4-FFF2-40B4-BE49-F238E27FC236}">
                <a16:creationId xmlns:a16="http://schemas.microsoft.com/office/drawing/2014/main" id="{A59CB135-D05C-4166-B27F-A9D01650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28" y="2762210"/>
            <a:ext cx="5138999" cy="3854249"/>
          </a:xfrm>
          <a:prstGeom prst="rect">
            <a:avLst/>
          </a:prstGeom>
          <a:noFill/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8197D46-4674-4FE1-8042-F4652F91BAC1}"/>
              </a:ext>
            </a:extLst>
          </p:cNvPr>
          <p:cNvSpPr/>
          <p:nvPr/>
        </p:nvSpPr>
        <p:spPr>
          <a:xfrm>
            <a:off x="5369942" y="2441276"/>
            <a:ext cx="1664899" cy="1647645"/>
          </a:xfrm>
          <a:prstGeom prst="ellipse">
            <a:avLst/>
          </a:prstGeom>
          <a:solidFill>
            <a:srgbClr val="F9BF3A"/>
          </a:solidFill>
          <a:ln>
            <a:solidFill>
              <a:srgbClr val="F9B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91679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821D2CF-ABEA-4ED7-9123-D28BA25D25F4}"/>
              </a:ext>
            </a:extLst>
          </p:cNvPr>
          <p:cNvSpPr/>
          <p:nvPr/>
        </p:nvSpPr>
        <p:spPr>
          <a:xfrm>
            <a:off x="0" y="2932981"/>
            <a:ext cx="12192000" cy="3925019"/>
          </a:xfrm>
          <a:prstGeom prst="rect">
            <a:avLst/>
          </a:prstGeom>
          <a:solidFill>
            <a:srgbClr val="34D7B6"/>
          </a:solidFill>
          <a:ln>
            <a:solidFill>
              <a:srgbClr val="34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4224036-0AEF-41B2-A9AF-8A386B920E3A}"/>
              </a:ext>
            </a:extLst>
          </p:cNvPr>
          <p:cNvSpPr/>
          <p:nvPr/>
        </p:nvSpPr>
        <p:spPr>
          <a:xfrm>
            <a:off x="0" y="0"/>
            <a:ext cx="12192000" cy="2932981"/>
          </a:xfrm>
          <a:prstGeom prst="rect">
            <a:avLst/>
          </a:prstGeom>
          <a:solidFill>
            <a:srgbClr val="91EFFF"/>
          </a:solidFill>
          <a:ln>
            <a:solidFill>
              <a:srgbClr val="91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AC22596-B92C-47E3-BF21-7D24B0F0C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836" y="1140979"/>
            <a:ext cx="803132" cy="978072"/>
          </a:xfrm>
          <a:prstGeom prst="rect">
            <a:avLst/>
          </a:prstGeom>
        </p:spPr>
      </p:pic>
      <p:pic>
        <p:nvPicPr>
          <p:cNvPr id="13" name="Imagem 1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0CF92C-9C48-45D3-A922-4D04EEBB7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0999" y="998596"/>
            <a:ext cx="1239995" cy="117173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FEEAC7D-AC71-4F8C-B132-137E0DB95B92}"/>
              </a:ext>
            </a:extLst>
          </p:cNvPr>
          <p:cNvSpPr txBox="1"/>
          <p:nvPr/>
        </p:nvSpPr>
        <p:spPr>
          <a:xfrm>
            <a:off x="862402" y="1171738"/>
            <a:ext cx="3938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Roboto Thin" panose="02000000000000000000" pitchFamily="2" charset="0"/>
                <a:ea typeface="Roboto Thin" panose="02000000000000000000" pitchFamily="2" charset="0"/>
              </a:rPr>
              <a:t>Quantidade de água </a:t>
            </a:r>
          </a:p>
          <a:p>
            <a:pPr algn="ctr"/>
            <a:r>
              <a:rPr lang="pt-BR" sz="2400" b="1" dirty="0">
                <a:latin typeface="Roboto Thin" panose="02000000000000000000" pitchFamily="2" charset="0"/>
                <a:ea typeface="Roboto Thin" panose="02000000000000000000" pitchFamily="2" charset="0"/>
              </a:rPr>
              <a:t> Cenário Ideal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7095A1-B0E5-471F-9256-725233F74ACC}"/>
              </a:ext>
            </a:extLst>
          </p:cNvPr>
          <p:cNvSpPr txBox="1"/>
          <p:nvPr/>
        </p:nvSpPr>
        <p:spPr>
          <a:xfrm>
            <a:off x="803132" y="4120517"/>
            <a:ext cx="4338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Roboto Thin" panose="02000000000000000000" pitchFamily="2" charset="0"/>
                <a:ea typeface="Roboto Thin" panose="02000000000000000000" pitchFamily="2" charset="0"/>
              </a:rPr>
              <a:t>110 litros/dia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6E2902C-3875-477A-A2E9-E5A9AA408C79}"/>
              </a:ext>
            </a:extLst>
          </p:cNvPr>
          <p:cNvSpPr txBox="1"/>
          <p:nvPr/>
        </p:nvSpPr>
        <p:spPr>
          <a:xfrm>
            <a:off x="6418999" y="4120517"/>
            <a:ext cx="4338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Roboto Thin" panose="02000000000000000000" pitchFamily="2" charset="0"/>
                <a:ea typeface="Roboto Thin" panose="02000000000000000000" pitchFamily="2" charset="0"/>
              </a:rPr>
              <a:t>153,9 litros/dia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EF93D9-13B9-4C4D-BC3E-62DD195CBE6E}"/>
              </a:ext>
            </a:extLst>
          </p:cNvPr>
          <p:cNvSpPr txBox="1"/>
          <p:nvPr/>
        </p:nvSpPr>
        <p:spPr>
          <a:xfrm>
            <a:off x="6922638" y="1168967"/>
            <a:ext cx="3938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Roboto Thin" panose="02000000000000000000" pitchFamily="2" charset="0"/>
                <a:ea typeface="Roboto Thin" panose="02000000000000000000" pitchFamily="2" charset="0"/>
              </a:rPr>
              <a:t>Quantidade de água </a:t>
            </a:r>
          </a:p>
          <a:p>
            <a:pPr algn="ctr"/>
            <a:r>
              <a:rPr lang="pt-BR" sz="2400" b="1" dirty="0">
                <a:latin typeface="Roboto Thin" panose="02000000000000000000" pitchFamily="2" charset="0"/>
                <a:ea typeface="Roboto Thin" panose="02000000000000000000" pitchFamily="2" charset="0"/>
              </a:rPr>
              <a:t> Cenário Atual/Brasil</a:t>
            </a:r>
          </a:p>
        </p:txBody>
      </p:sp>
      <p:pic>
        <p:nvPicPr>
          <p:cNvPr id="16386" name="Picture 2" descr="Ícone&#10;&#10;Descrição gerada automaticamente">
            <a:extLst>
              <a:ext uri="{FF2B5EF4-FFF2-40B4-BE49-F238E27FC236}">
                <a16:creationId xmlns:a16="http://schemas.microsoft.com/office/drawing/2014/main" id="{AE89096F-EA87-4303-9471-1909766BF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7778" l="9778" r="89778">
                        <a14:foregroundMark x1="55556" y1="6667" x2="55556" y2="6667"/>
                        <a14:foregroundMark x1="54222" y1="3111" x2="51556" y2="4000"/>
                        <a14:foregroundMark x1="62667" y1="82667" x2="61333" y2="94222"/>
                        <a14:foregroundMark x1="76889" y1="4000" x2="64889" y2="4000"/>
                        <a14:foregroundMark x1="59111" y1="97778" x2="59111" y2="9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238" y="1262272"/>
            <a:ext cx="802800" cy="802800"/>
          </a:xfrm>
          <a:prstGeom prst="rect">
            <a:avLst/>
          </a:prstGeom>
        </p:spPr>
      </p:pic>
      <p:pic>
        <p:nvPicPr>
          <p:cNvPr id="18434" name="Picture 2" descr="Uma imagem contendo Logotipo&#10;&#10;Descrição gerada automaticamente">
            <a:extLst>
              <a:ext uri="{FF2B5EF4-FFF2-40B4-BE49-F238E27FC236}">
                <a16:creationId xmlns:a16="http://schemas.microsoft.com/office/drawing/2014/main" id="{35F01DE3-5DAD-4A04-B9FB-23ED5D2EE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45" t="11824" r="9933" b="11899"/>
          <a:stretch/>
        </p:blipFill>
        <p:spPr bwMode="auto">
          <a:xfrm>
            <a:off x="8502519" y="403328"/>
            <a:ext cx="750376" cy="686107"/>
          </a:xfrm>
          <a:prstGeom prst="rect">
            <a:avLst/>
          </a:prstGeom>
          <a:noFill/>
        </p:spPr>
      </p:pic>
      <p:pic>
        <p:nvPicPr>
          <p:cNvPr id="19458" name="Picture 2" descr="Uma imagem contendo árvore, flor&#10;&#10;Descrição gerada automaticamente">
            <a:extLst>
              <a:ext uri="{FF2B5EF4-FFF2-40B4-BE49-F238E27FC236}">
                <a16:creationId xmlns:a16="http://schemas.microsoft.com/office/drawing/2014/main" id="{F1454651-7554-49F0-A762-FA9029479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562" y="258438"/>
            <a:ext cx="725968" cy="830997"/>
          </a:xfrm>
          <a:prstGeom prst="rect">
            <a:avLst/>
          </a:prstGeom>
          <a:noFill/>
        </p:spPr>
      </p:pic>
      <p:pic>
        <p:nvPicPr>
          <p:cNvPr id="20482" name="Picture 2" descr="Desenho de antena&#10;&#10;Descrição gerada automaticamente com confiança baixa">
            <a:extLst>
              <a:ext uri="{FF2B5EF4-FFF2-40B4-BE49-F238E27FC236}">
                <a16:creationId xmlns:a16="http://schemas.microsoft.com/office/drawing/2014/main" id="{B6745353-E390-43F9-B546-2FADCC573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85" b="89862" l="10000" r="94154">
                        <a14:foregroundMark x1="44769" y1="72811" x2="44769" y2="72811"/>
                        <a14:foregroundMark x1="66615" y1="21966" x2="66615" y2="21966"/>
                        <a14:foregroundMark x1="39385" y1="13825" x2="39385" y2="13825"/>
                        <a14:foregroundMark x1="29385" y1="35330" x2="29385" y2="35330"/>
                        <a14:foregroundMark x1="27692" y1="47773" x2="27692" y2="47773"/>
                        <a14:foregroundMark x1="31538" y1="63748" x2="31538" y2="63748"/>
                        <a14:foregroundMark x1="57385" y1="70353" x2="57385" y2="70353"/>
                        <a14:backgroundMark x1="32308" y1="39631" x2="32308" y2="39631"/>
                        <a14:backgroundMark x1="35077" y1="41628" x2="32154" y2="40553"/>
                        <a14:backgroundMark x1="31231" y1="39324" x2="31231" y2="39324"/>
                        <a14:backgroundMark x1="33077" y1="39171" x2="33077" y2="39171"/>
                        <a14:backgroundMark x1="94615" y1="31951" x2="94462" y2="40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48" t="12439" r="25450" b="17721"/>
          <a:stretch/>
        </p:blipFill>
        <p:spPr bwMode="auto">
          <a:xfrm>
            <a:off x="10502034" y="1024970"/>
            <a:ext cx="827564" cy="1171738"/>
          </a:xfrm>
          <a:prstGeom prst="rect">
            <a:avLst/>
          </a:prstGeom>
          <a:noFill/>
        </p:spPr>
      </p:pic>
      <p:pic>
        <p:nvPicPr>
          <p:cNvPr id="21506" name="Picture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AC64C6A-EA1B-4044-8937-9B5C22820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8500" b="73000" l="55200" r="83200">
                        <a14:foregroundMark x1="75200" y1="52000" x2="78800" y2="63500"/>
                        <a14:foregroundMark x1="74000" y1="65500" x2="79600" y2="63000"/>
                        <a14:foregroundMark x1="82800" y1="65500" x2="82800" y2="53000"/>
                        <a14:foregroundMark x1="66450" y1="67802" x2="63600" y2="70000"/>
                        <a14:foregroundMark x1="82400" y1="55500" x2="67452" y2="67029"/>
                        <a14:foregroundMark x1="67188" y1="66919" x2="65600" y2="43500"/>
                        <a14:foregroundMark x1="67600" y1="73000" x2="67562" y2="72437"/>
                        <a14:foregroundMark x1="65600" y1="43500" x2="71200" y2="41000"/>
                        <a14:foregroundMark x1="66000" y1="72500" x2="64961" y2="72500"/>
                        <a14:backgroundMark x1="64400" y1="75000" x2="64400" y2="75000"/>
                        <a14:backgroundMark x1="64600" y1="75250" x2="64000" y2="75000"/>
                        <a14:backgroundMark x1="63200" y1="75500" x2="63200" y2="75500"/>
                        <a14:backgroundMark x1="63200" y1="74500" x2="64493" y2="75039"/>
                        <a14:backgroundMark x1="62800" y1="73500" x2="64000" y2="74000"/>
                        <a14:backgroundMark x1="65600" y1="75000" x2="59600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58" t="23728" r="13227" b="24565"/>
          <a:stretch/>
        </p:blipFill>
        <p:spPr bwMode="auto">
          <a:xfrm>
            <a:off x="8304535" y="4997683"/>
            <a:ext cx="1003621" cy="1195886"/>
          </a:xfrm>
          <a:prstGeom prst="rect">
            <a:avLst/>
          </a:prstGeom>
          <a:noFill/>
        </p:spPr>
      </p:pic>
      <p:pic>
        <p:nvPicPr>
          <p:cNvPr id="22530" name="Picture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8DA99B8B-6985-421B-A986-F40009DDA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7500" b="73000" l="13600" r="38400">
                        <a14:foregroundMark x1="16800" y1="50000" x2="30647" y2="69420"/>
                        <a14:foregroundMark x1="33944" y1="70496" x2="38400" y2="55500"/>
                        <a14:backgroundMark x1="35200" y1="74000" x2="35200" y2="74000"/>
                        <a14:backgroundMark x1="33200" y1="73500" x2="33200" y2="73500"/>
                        <a14:backgroundMark x1="35200" y1="73500" x2="33600" y2="73500"/>
                        <a14:backgroundMark x1="34000" y1="73000" x2="34000" y2="73000"/>
                        <a14:backgroundMark x1="34000" y1="73000" x2="34000" y2="73000"/>
                        <a14:backgroundMark x1="32400" y1="75500" x2="32400" y2="75500"/>
                        <a14:backgroundMark x1="34000" y1="72500" x2="34000" y2="72500"/>
                        <a14:backgroundMark x1="34800" y1="72000" x2="32400" y2="7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81" t="22578" r="58581" b="24199"/>
          <a:stretch/>
        </p:blipFill>
        <p:spPr bwMode="auto">
          <a:xfrm>
            <a:off x="2559018" y="4997683"/>
            <a:ext cx="826638" cy="11413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308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Retângulo 1">
            <a:extLst>
              <a:ext uri="{FF2B5EF4-FFF2-40B4-BE49-F238E27FC236}">
                <a16:creationId xmlns:a16="http://schemas.microsoft.com/office/drawing/2014/main" id="{F1BF81AD-B89F-4416-9AA0-AD3DA573F125}"/>
              </a:ext>
            </a:extLst>
          </p:cNvPr>
          <p:cNvSpPr/>
          <p:nvPr/>
        </p:nvSpPr>
        <p:spPr>
          <a:xfrm>
            <a:off x="-1" y="-103517"/>
            <a:ext cx="12192000" cy="6961517"/>
          </a:xfrm>
          <a:prstGeom prst="rtTriangle">
            <a:avLst/>
          </a:prstGeom>
          <a:solidFill>
            <a:srgbClr val="3C9BD3"/>
          </a:solidFill>
          <a:ln>
            <a:solidFill>
              <a:srgbClr val="3C9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BCCC8C1F-9C7C-48FB-9337-293D6752F2D2}"/>
              </a:ext>
            </a:extLst>
          </p:cNvPr>
          <p:cNvSpPr/>
          <p:nvPr/>
        </p:nvSpPr>
        <p:spPr>
          <a:xfrm rot="10800000">
            <a:off x="-2" y="-3"/>
            <a:ext cx="12192001" cy="6857999"/>
          </a:xfrm>
          <a:prstGeom prst="rtTriangle">
            <a:avLst/>
          </a:prstGeom>
          <a:solidFill>
            <a:srgbClr val="59ABE3"/>
          </a:solidFill>
          <a:ln>
            <a:solidFill>
              <a:srgbClr val="59A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B1E0E2A-04D6-4EF4-982A-D4FD34816B8A}"/>
              </a:ext>
            </a:extLst>
          </p:cNvPr>
          <p:cNvSpPr/>
          <p:nvPr/>
        </p:nvSpPr>
        <p:spPr>
          <a:xfrm>
            <a:off x="508061" y="2348607"/>
            <a:ext cx="1947049" cy="1935841"/>
          </a:xfrm>
          <a:prstGeom prst="ellipse">
            <a:avLst/>
          </a:prstGeom>
          <a:solidFill>
            <a:srgbClr val="186DEA"/>
          </a:solidFill>
          <a:ln>
            <a:solidFill>
              <a:srgbClr val="186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41B9F20-C957-41ED-9B4C-4FB3F604AB35}"/>
              </a:ext>
            </a:extLst>
          </p:cNvPr>
          <p:cNvSpPr/>
          <p:nvPr/>
        </p:nvSpPr>
        <p:spPr>
          <a:xfrm>
            <a:off x="3654271" y="2348607"/>
            <a:ext cx="1947049" cy="1935841"/>
          </a:xfrm>
          <a:prstGeom prst="ellipse">
            <a:avLst/>
          </a:prstGeom>
          <a:solidFill>
            <a:srgbClr val="34D7B6"/>
          </a:solidFill>
          <a:ln>
            <a:solidFill>
              <a:srgbClr val="34D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36931B8-3966-42ED-BCA4-552ACD6C9DC6}"/>
              </a:ext>
            </a:extLst>
          </p:cNvPr>
          <p:cNvSpPr/>
          <p:nvPr/>
        </p:nvSpPr>
        <p:spPr>
          <a:xfrm>
            <a:off x="6789147" y="2348607"/>
            <a:ext cx="1947049" cy="1935841"/>
          </a:xfrm>
          <a:prstGeom prst="ellipse">
            <a:avLst/>
          </a:prstGeom>
          <a:solidFill>
            <a:srgbClr val="F9BF3A"/>
          </a:solidFill>
          <a:ln>
            <a:solidFill>
              <a:srgbClr val="F9B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D9BC06D-5509-4E30-8C85-20C3E17834F9}"/>
              </a:ext>
            </a:extLst>
          </p:cNvPr>
          <p:cNvSpPr/>
          <p:nvPr/>
        </p:nvSpPr>
        <p:spPr>
          <a:xfrm>
            <a:off x="9632112" y="2348607"/>
            <a:ext cx="1947049" cy="1935841"/>
          </a:xfrm>
          <a:prstGeom prst="ellipse">
            <a:avLst/>
          </a:prstGeom>
          <a:solidFill>
            <a:srgbClr val="BB1850"/>
          </a:solidFill>
          <a:ln>
            <a:solidFill>
              <a:srgbClr val="BB18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45F9132-F428-46C3-972F-B3B1DF51CDC8}"/>
              </a:ext>
            </a:extLst>
          </p:cNvPr>
          <p:cNvSpPr txBox="1"/>
          <p:nvPr/>
        </p:nvSpPr>
        <p:spPr>
          <a:xfrm>
            <a:off x="5641675" y="292435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4C98F5F-259E-4941-AD52-9A1748AD380B}"/>
              </a:ext>
            </a:extLst>
          </p:cNvPr>
          <p:cNvSpPr txBox="1"/>
          <p:nvPr/>
        </p:nvSpPr>
        <p:spPr>
          <a:xfrm>
            <a:off x="1294988" y="574375"/>
            <a:ext cx="9459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Problemas - Consumo Exagerado de Água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9B40764-B923-4CF5-AB23-195EAC0DD52C}"/>
              </a:ext>
            </a:extLst>
          </p:cNvPr>
          <p:cNvSpPr txBox="1"/>
          <p:nvPr/>
        </p:nvSpPr>
        <p:spPr>
          <a:xfrm>
            <a:off x="391437" y="4509393"/>
            <a:ext cx="2125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Destruição de Ecossistemas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764F575-F889-4461-8C8A-459E0DF75A6C}"/>
              </a:ext>
            </a:extLst>
          </p:cNvPr>
          <p:cNvSpPr txBox="1"/>
          <p:nvPr/>
        </p:nvSpPr>
        <p:spPr>
          <a:xfrm>
            <a:off x="3547136" y="4509393"/>
            <a:ext cx="2125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Vegetações Destruídas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73D4504-EA68-463E-A10C-0E583D0D68D3}"/>
              </a:ext>
            </a:extLst>
          </p:cNvPr>
          <p:cNvSpPr txBox="1"/>
          <p:nvPr/>
        </p:nvSpPr>
        <p:spPr>
          <a:xfrm>
            <a:off x="6748725" y="4509393"/>
            <a:ext cx="2125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Menos Água Potável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6FB0ABB-6110-49F6-BC28-20FD3CBAD029}"/>
              </a:ext>
            </a:extLst>
          </p:cNvPr>
          <p:cNvSpPr txBox="1"/>
          <p:nvPr/>
        </p:nvSpPr>
        <p:spPr>
          <a:xfrm>
            <a:off x="9542795" y="4509393"/>
            <a:ext cx="2125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Probabilidade de déficit hídrico global</a:t>
            </a:r>
          </a:p>
        </p:txBody>
      </p:sp>
      <p:pic>
        <p:nvPicPr>
          <p:cNvPr id="23554" name="Picture 2" descr="Diagrama&#10;&#10;Descrição gerada automaticamente">
            <a:extLst>
              <a:ext uri="{FF2B5EF4-FFF2-40B4-BE49-F238E27FC236}">
                <a16:creationId xmlns:a16="http://schemas.microsoft.com/office/drawing/2014/main" id="{36669EED-2B23-4E40-816E-75AD2298B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86" b="93429" l="10000" r="90000">
                        <a14:foregroundMark x1="60333" y1="91429" x2="60333" y2="91429"/>
                        <a14:foregroundMark x1="60000" y1="91714" x2="58333" y2="91143"/>
                        <a14:foregroundMark x1="49778" y1="93571" x2="49222" y2="92143"/>
                        <a14:foregroundMark x1="49667" y1="92571" x2="49667" y2="92571"/>
                        <a14:foregroundMark x1="53222" y1="7714" x2="53222" y2="7714"/>
                        <a14:foregroundMark x1="56333" y1="7429" x2="59889" y2="7000"/>
                        <a14:foregroundMark x1="62444" y1="6286" x2="65889" y2="9143"/>
                        <a14:foregroundMark x1="25333" y1="35429" x2="25333" y2="35429"/>
                        <a14:backgroundMark x1="24778" y1="33571" x2="24778" y2="3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43788">
            <a:off x="404105" y="2451641"/>
            <a:ext cx="2223993" cy="1729773"/>
          </a:xfrm>
          <a:prstGeom prst="rect">
            <a:avLst/>
          </a:prstGeom>
          <a:noFill/>
        </p:spPr>
      </p:pic>
      <p:pic>
        <p:nvPicPr>
          <p:cNvPr id="27650" name="Picture 2" descr="Diagrama&#10;&#10;Descrição gerada automaticamente">
            <a:extLst>
              <a:ext uri="{FF2B5EF4-FFF2-40B4-BE49-F238E27FC236}">
                <a16:creationId xmlns:a16="http://schemas.microsoft.com/office/drawing/2014/main" id="{86F7FCE6-D8EF-4DCA-B0E8-446759CAD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45" b="95455" l="10000" r="93778">
                        <a14:foregroundMark x1="41889" y1="89659" x2="41889" y2="89659"/>
                        <a14:foregroundMark x1="42000" y1="94091" x2="42000" y2="94091"/>
                        <a14:foregroundMark x1="48889" y1="95455" x2="49556" y2="95455"/>
                        <a14:foregroundMark x1="58000" y1="90455" x2="58000" y2="90455"/>
                        <a14:foregroundMark x1="57889" y1="88977" x2="56778" y2="84659"/>
                        <a14:foregroundMark x1="55889" y1="86932" x2="56444" y2="84432"/>
                        <a14:foregroundMark x1="51000" y1="91705" x2="53778" y2="82273"/>
                        <a14:foregroundMark x1="41333" y1="92727" x2="44556" y2="80455"/>
                        <a14:foregroundMark x1="40778" y1="91023" x2="44889" y2="80795"/>
                        <a14:foregroundMark x1="41111" y1="89091" x2="43667" y2="80795"/>
                        <a14:foregroundMark x1="42222" y1="90227" x2="47889" y2="78636"/>
                        <a14:foregroundMark x1="32222" y1="88977" x2="31667" y2="87841"/>
                        <a14:foregroundMark x1="87111" y1="66591" x2="93778" y2="69773"/>
                        <a14:foregroundMark x1="52778" y1="12045" x2="57222" y2="26932"/>
                        <a14:foregroundMark x1="78222" y1="65000" x2="78667" y2="64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3"/>
          <a:stretch/>
        </p:blipFill>
        <p:spPr bwMode="auto">
          <a:xfrm>
            <a:off x="3651349" y="2344291"/>
            <a:ext cx="1909225" cy="1812864"/>
          </a:xfrm>
          <a:prstGeom prst="rect">
            <a:avLst/>
          </a:prstGeom>
          <a:noFill/>
        </p:spPr>
      </p:pic>
      <p:pic>
        <p:nvPicPr>
          <p:cNvPr id="28674" name="Picture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1A5BBA5E-9CE3-49B0-A745-9CECFF549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5938" l="10000" r="90000">
                        <a14:foregroundMark x1="42969" y1="5000" x2="50625" y2="15000"/>
                        <a14:foregroundMark x1="50625" y1="15000" x2="51094" y2="29063"/>
                        <a14:foregroundMark x1="47031" y1="62031" x2="47500" y2="58281"/>
                        <a14:foregroundMark x1="36094" y1="91250" x2="45625" y2="90625"/>
                        <a14:foregroundMark x1="45625" y1="90625" x2="56250" y2="91563"/>
                        <a14:foregroundMark x1="47500" y1="63438" x2="47500" y2="52031"/>
                        <a14:foregroundMark x1="59375" y1="67656" x2="53750" y2="47969"/>
                        <a14:foregroundMark x1="53750" y1="47969" x2="30938" y2="75156"/>
                        <a14:foregroundMark x1="30938" y1="75156" x2="35781" y2="85156"/>
                        <a14:foregroundMark x1="47188" y1="5781" x2="47500" y2="5313"/>
                        <a14:foregroundMark x1="38750" y1="95156" x2="38750" y2="95156"/>
                        <a14:foregroundMark x1="58750" y1="95000" x2="58750" y2="95000"/>
                        <a14:foregroundMark x1="59688" y1="95938" x2="66094" y2="84531"/>
                        <a14:foregroundMark x1="66094" y1="84531" x2="66094" y2="8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03" r="23349"/>
          <a:stretch/>
        </p:blipFill>
        <p:spPr bwMode="auto">
          <a:xfrm>
            <a:off x="7279697" y="2373447"/>
            <a:ext cx="981881" cy="1783708"/>
          </a:xfrm>
          <a:prstGeom prst="rect">
            <a:avLst/>
          </a:prstGeom>
          <a:noFill/>
        </p:spPr>
      </p:pic>
      <p:pic>
        <p:nvPicPr>
          <p:cNvPr id="17" name="Picture 2" descr="Ícone&#10;&#10;Descrição gerada automaticamente">
            <a:extLst>
              <a:ext uri="{FF2B5EF4-FFF2-40B4-BE49-F238E27FC236}">
                <a16:creationId xmlns:a16="http://schemas.microsoft.com/office/drawing/2014/main" id="{2FFA6E18-66E3-46FA-B635-2C456C34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667" b="97778" l="4496" r="93869">
                        <a14:foregroundMark x1="69074" y1="75444" x2="55313" y2="97778"/>
                        <a14:foregroundMark x1="54087" y1="97778" x2="42916" y2="93667"/>
                        <a14:foregroundMark x1="11989" y1="28000" x2="4496" y2="28000"/>
                        <a14:foregroundMark x1="42916" y1="6778" x2="42916" y2="6778"/>
                        <a14:foregroundMark x1="36785" y1="4667" x2="50409" y2="4667"/>
                        <a14:foregroundMark x1="40463" y1="29000" x2="40463" y2="16889"/>
                        <a14:foregroundMark x1="93869" y1="79556" x2="93869" y2="79556"/>
                        <a14:foregroundMark x1="93869" y1="76444" x2="93869" y2="7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625" y="2390497"/>
            <a:ext cx="1444244" cy="1770971"/>
          </a:xfrm>
          <a:prstGeom prst="rect">
            <a:avLst/>
          </a:prstGeom>
          <a:noFill/>
        </p:spPr>
      </p:pic>
      <p:pic>
        <p:nvPicPr>
          <p:cNvPr id="18" name="Picture 2" descr="Uma imagem contendo Logotipo&#10;&#10;Descrição gerada automaticamente">
            <a:extLst>
              <a:ext uri="{FF2B5EF4-FFF2-40B4-BE49-F238E27FC236}">
                <a16:creationId xmlns:a16="http://schemas.microsoft.com/office/drawing/2014/main" id="{75CAECF8-1E0A-4896-B65C-5ED78E3E4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45" t="11824" r="9933" b="11899"/>
          <a:stretch/>
        </p:blipFill>
        <p:spPr bwMode="auto">
          <a:xfrm>
            <a:off x="10379375" y="3367760"/>
            <a:ext cx="750376" cy="686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92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3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A3394B23-4163-4765-888D-B86D6F08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264"/>
            <a:ext cx="12206635" cy="379562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120D605-214C-456E-8BDB-40B4E5B5ACB1}"/>
              </a:ext>
            </a:extLst>
          </p:cNvPr>
          <p:cNvSpPr/>
          <p:nvPr/>
        </p:nvSpPr>
        <p:spPr>
          <a:xfrm>
            <a:off x="0" y="5172022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92AAA8-A2A4-467F-873A-C602F41AED30}"/>
              </a:ext>
            </a:extLst>
          </p:cNvPr>
          <p:cNvSpPr txBox="1"/>
          <p:nvPr/>
        </p:nvSpPr>
        <p:spPr>
          <a:xfrm>
            <a:off x="1254917" y="897272"/>
            <a:ext cx="9459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SOLUÇÃO</a:t>
            </a:r>
          </a:p>
        </p:txBody>
      </p:sp>
      <p:pic>
        <p:nvPicPr>
          <p:cNvPr id="15" name="Imagem 1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3D2CF63-3F1E-44DB-B1A6-C4745892A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25" b="96679" l="237" r="93602">
                        <a14:foregroundMark x1="46682" y1="60886" x2="64455" y2="56089"/>
                        <a14:foregroundMark x1="64455" y1="56089" x2="77251" y2="44649"/>
                        <a14:foregroundMark x1="77251" y1="44649" x2="78199" y2="42804"/>
                        <a14:foregroundMark x1="81754" y1="51661" x2="90521" y2="38745"/>
                        <a14:foregroundMark x1="90521" y1="38745" x2="93602" y2="40959"/>
                        <a14:foregroundMark x1="44313" y1="66052" x2="9502" y2="71774"/>
                        <a14:foregroundMark x1="5282" y1="78705" x2="13270" y2="91144"/>
                        <a14:foregroundMark x1="13270" y1="91144" x2="17773" y2="92620"/>
                        <a14:foregroundMark x1="24882" y1="96310" x2="237" y2="96679"/>
                        <a14:foregroundMark x1="60427" y1="47232" x2="64218" y2="59410"/>
                        <a14:backgroundMark x1="6161" y1="72325" x2="0" y2="74908"/>
                        <a14:backgroundMark x1="4028" y1="74170" x2="7346" y2="71218"/>
                        <a14:backgroundMark x1="7583" y1="71218" x2="7583" y2="71218"/>
                        <a14:backgroundMark x1="9242" y1="71218" x2="6872" y2="71956"/>
                      </a14:backgroundRemoval>
                    </a14:imgEffect>
                  </a14:imgLayer>
                </a14:imgProps>
              </a:ext>
            </a:extLst>
          </a:blip>
          <a:srcRect l="18694" t="-1" b="45"/>
          <a:stretch/>
        </p:blipFill>
        <p:spPr>
          <a:xfrm>
            <a:off x="0" y="2017412"/>
            <a:ext cx="3268588" cy="2580467"/>
          </a:xfrm>
          <a:prstGeom prst="rect">
            <a:avLst/>
          </a:prstGeom>
        </p:spPr>
      </p:pic>
      <p:pic>
        <p:nvPicPr>
          <p:cNvPr id="17" name="Imagem 16" descr="Fogos de artifício no céu&#10;&#10;Descrição gerada automaticamente com confiança baixa">
            <a:extLst>
              <a:ext uri="{FF2B5EF4-FFF2-40B4-BE49-F238E27FC236}">
                <a16:creationId xmlns:a16="http://schemas.microsoft.com/office/drawing/2014/main" id="{C6F42596-27CD-4CBE-A2B1-585BC361B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14" b="99262" l="8780" r="88780">
                        <a14:foregroundMark x1="56098" y1="63838" x2="56098" y2="63838"/>
                        <a14:foregroundMark x1="56098" y1="63838" x2="65366" y2="99262"/>
                        <a14:foregroundMark x1="50244" y1="40221" x2="59024" y2="75277"/>
                        <a14:foregroundMark x1="63415" y1="54982" x2="63415" y2="54982"/>
                        <a14:foregroundMark x1="66341" y1="47232" x2="66341" y2="47232"/>
                        <a14:foregroundMark x1="56098" y1="43911" x2="56098" y2="43911"/>
                        <a14:foregroundMark x1="74146" y1="44649" x2="74146" y2="44649"/>
                        <a14:foregroundMark x1="63415" y1="35424" x2="63415" y2="35424"/>
                        <a14:foregroundMark x1="76098" y1="36531" x2="76098" y2="36531"/>
                        <a14:foregroundMark x1="78049" y1="43542" x2="78049" y2="43542"/>
                        <a14:foregroundMark x1="70244" y1="30258" x2="70244" y2="30258"/>
                        <a14:foregroundMark x1="67805" y1="28044" x2="67805" y2="28044"/>
                        <a14:foregroundMark x1="76585" y1="25092" x2="76585" y2="25092"/>
                        <a14:foregroundMark x1="73659" y1="21402" x2="73659" y2="21402"/>
                        <a14:foregroundMark x1="62439" y1="21033" x2="62439" y2="21033"/>
                        <a14:foregroundMark x1="65854" y1="16236" x2="65854" y2="16236"/>
                        <a14:foregroundMark x1="75610" y1="10701" x2="75610" y2="10701"/>
                        <a14:foregroundMark x1="63415" y1="8487" x2="63415" y2="8487"/>
                        <a14:foregroundMark x1="51220" y1="14022" x2="51220" y2="14022"/>
                        <a14:foregroundMark x1="53171" y1="2214" x2="53171" y2="2214"/>
                        <a14:foregroundMark x1="46341" y1="8487" x2="46341" y2="8487"/>
                        <a14:foregroundMark x1="42439" y1="9594" x2="42439" y2="9594"/>
                        <a14:foregroundMark x1="39512" y1="14022" x2="39512" y2="14022"/>
                        <a14:foregroundMark x1="34634" y1="3321" x2="34634" y2="3321"/>
                        <a14:foregroundMark x1="30244" y1="11439" x2="30244" y2="11439"/>
                        <a14:foregroundMark x1="25854" y1="16605" x2="25854" y2="16605"/>
                        <a14:foregroundMark x1="27805" y1="20664" x2="27805" y2="20664"/>
                        <a14:foregroundMark x1="18049" y1="24354" x2="18049" y2="24354"/>
                        <a14:foregroundMark x1="17561" y1="30258" x2="17561" y2="30258"/>
                        <a14:foregroundMark x1="20000" y1="32472" x2="20000" y2="32472"/>
                        <a14:foregroundMark x1="30732" y1="37638" x2="30732" y2="37638"/>
                        <a14:foregroundMark x1="19024" y1="44280" x2="19024" y2="44280"/>
                        <a14:foregroundMark x1="33171" y1="44649" x2="33171" y2="44649"/>
                        <a14:foregroundMark x1="33659" y1="48339" x2="33659" y2="48339"/>
                        <a14:foregroundMark x1="42439" y1="45018" x2="42439" y2="45018"/>
                        <a14:foregroundMark x1="43902" y1="47232" x2="43902" y2="47232"/>
                        <a14:foregroundMark x1="34146" y1="56458" x2="34146" y2="56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917" y="1012498"/>
            <a:ext cx="1952898" cy="258163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DD61289-AAFC-47B0-A6ED-C5D0022C70C8}"/>
              </a:ext>
            </a:extLst>
          </p:cNvPr>
          <p:cNvSpPr txBox="1"/>
          <p:nvPr/>
        </p:nvSpPr>
        <p:spPr>
          <a:xfrm>
            <a:off x="1481893" y="4597879"/>
            <a:ext cx="9459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Roboto" panose="02000000000000000000" pitchFamily="2" charset="0"/>
                <a:ea typeface="Roboto" panose="02000000000000000000" pitchFamily="2" charset="0"/>
              </a:rPr>
              <a:t>AQUA MUNDA </a:t>
            </a:r>
            <a:r>
              <a:rPr lang="pt-BR" sz="4000" b="1" dirty="0">
                <a:latin typeface="Roboto Thin" panose="02000000000000000000" pitchFamily="2" charset="0"/>
                <a:ea typeface="Roboto Thin" panose="02000000000000000000" pitchFamily="2" charset="0"/>
              </a:rPr>
              <a:t>– EDUCAÇÃO AMBIENTAL</a:t>
            </a:r>
          </a:p>
        </p:txBody>
      </p:sp>
    </p:spTree>
    <p:extLst>
      <p:ext uri="{BB962C8B-B14F-4D97-AF65-F5344CB8AC3E}">
        <p14:creationId xmlns:p14="http://schemas.microsoft.com/office/powerpoint/2010/main" val="396418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09FB6B8-044A-42CB-B24D-ABEA84FB7E56}"/>
              </a:ext>
            </a:extLst>
          </p:cNvPr>
          <p:cNvSpPr txBox="1"/>
          <p:nvPr/>
        </p:nvSpPr>
        <p:spPr>
          <a:xfrm>
            <a:off x="1366212" y="252381"/>
            <a:ext cx="9459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Roboto" panose="02000000000000000000" pitchFamily="2" charset="0"/>
                <a:ea typeface="Roboto" panose="02000000000000000000" pitchFamily="2" charset="0"/>
              </a:rPr>
              <a:t>Por que?</a:t>
            </a:r>
            <a:endParaRPr lang="pt-BR" sz="4000" b="1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B2BAC2-C630-4D6B-9A86-6366A81AA705}"/>
              </a:ext>
            </a:extLst>
          </p:cNvPr>
          <p:cNvSpPr txBox="1"/>
          <p:nvPr/>
        </p:nvSpPr>
        <p:spPr>
          <a:xfrm>
            <a:off x="35322" y="1636565"/>
            <a:ext cx="1212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Roboto Thin" panose="02000000000000000000" pitchFamily="2" charset="0"/>
                <a:ea typeface="Roboto Thin" panose="02000000000000000000" pitchFamily="2" charset="0"/>
              </a:rPr>
              <a:t>Educação é a base da transformação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9A431A-92B2-4D15-AA7F-7AA93119A0ED}"/>
              </a:ext>
            </a:extLst>
          </p:cNvPr>
          <p:cNvSpPr txBox="1"/>
          <p:nvPr/>
        </p:nvSpPr>
        <p:spPr>
          <a:xfrm>
            <a:off x="35321" y="3163362"/>
            <a:ext cx="1212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Roboto Thin" panose="02000000000000000000" pitchFamily="2" charset="0"/>
                <a:ea typeface="Roboto Thin" panose="02000000000000000000" pitchFamily="2" charset="0"/>
              </a:rPr>
              <a:t>Seja o problema no governo, nas empresas ou em casa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C51098-C100-40AD-AD94-BD11A3F5A16E}"/>
              </a:ext>
            </a:extLst>
          </p:cNvPr>
          <p:cNvSpPr txBox="1"/>
          <p:nvPr/>
        </p:nvSpPr>
        <p:spPr>
          <a:xfrm>
            <a:off x="35321" y="3700257"/>
            <a:ext cx="1212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Roboto Thin" panose="02000000000000000000" pitchFamily="2" charset="0"/>
                <a:ea typeface="Roboto Thin" panose="02000000000000000000" pitchFamily="2" charset="0"/>
              </a:rPr>
              <a:t>Fator em comum: </a:t>
            </a:r>
            <a:r>
              <a:rPr lang="pt-BR" sz="40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Pessoas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5975A1D-97D2-4CD5-A5B2-3C2FFD44EE5C}"/>
              </a:ext>
            </a:extLst>
          </p:cNvPr>
          <p:cNvSpPr txBox="1"/>
          <p:nvPr/>
        </p:nvSpPr>
        <p:spPr>
          <a:xfrm>
            <a:off x="35322" y="5077217"/>
            <a:ext cx="12121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Roboto Thin" panose="02000000000000000000" pitchFamily="2" charset="0"/>
                <a:ea typeface="Roboto Thin" panose="02000000000000000000" pitchFamily="2" charset="0"/>
              </a:rPr>
              <a:t>Crianças e Adolescentes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E33E39-B416-4480-AB60-0A931F23D139}"/>
              </a:ext>
            </a:extLst>
          </p:cNvPr>
          <p:cNvSpPr txBox="1"/>
          <p:nvPr/>
        </p:nvSpPr>
        <p:spPr>
          <a:xfrm>
            <a:off x="35322" y="5639279"/>
            <a:ext cx="12121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Roboto Thin" panose="02000000000000000000" pitchFamily="2" charset="0"/>
                <a:ea typeface="Roboto Thin" panose="02000000000000000000" pitchFamily="2" charset="0"/>
              </a:rPr>
              <a:t>Futuros adultos, possíveis influenciadores na família</a:t>
            </a:r>
            <a:endParaRPr lang="pt-BR" sz="3200" b="1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9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BFD8C5C-9415-4844-9BA7-66F94D94BC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rgbClr val="6CB9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8C529A8-2B6A-46D9-A383-EEE53E62CCAD}"/>
              </a:ext>
            </a:extLst>
          </p:cNvPr>
          <p:cNvSpPr txBox="1"/>
          <p:nvPr/>
        </p:nvSpPr>
        <p:spPr>
          <a:xfrm>
            <a:off x="1049895" y="560842"/>
            <a:ext cx="9459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</a:t>
            </a:r>
            <a:r>
              <a:rPr lang="pt-BR" sz="48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qua </a:t>
            </a:r>
            <a:r>
              <a:rPr lang="pt-BR" sz="4800" b="1" dirty="0">
                <a:solidFill>
                  <a:schemeClr val="bg1"/>
                </a:solidFill>
                <a:latin typeface="Roboto Light" panose="020B0604020202020204" pitchFamily="2" charset="0"/>
                <a:ea typeface="Roboto Light" panose="020B0604020202020204" pitchFamily="2" charset="0"/>
              </a:rPr>
              <a:t>M</a:t>
            </a:r>
            <a:r>
              <a:rPr lang="pt-BR" sz="48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unda</a:t>
            </a:r>
          </a:p>
        </p:txBody>
      </p:sp>
      <p:pic>
        <p:nvPicPr>
          <p:cNvPr id="29698" name="Picture 2" descr="Uma imagem contendo Forma&#10;&#10;Descrição gerada automaticamente">
            <a:extLst>
              <a:ext uri="{FF2B5EF4-FFF2-40B4-BE49-F238E27FC236}">
                <a16:creationId xmlns:a16="http://schemas.microsoft.com/office/drawing/2014/main" id="{8AC11BC2-7F21-404F-9079-579F7555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87" y="450320"/>
            <a:ext cx="941519" cy="941519"/>
          </a:xfrm>
          <a:prstGeom prst="rect">
            <a:avLst/>
          </a:prstGeom>
          <a:noFill/>
        </p:spPr>
      </p:pic>
      <p:sp>
        <p:nvSpPr>
          <p:cNvPr id="17" name="Hexágono 16">
            <a:extLst>
              <a:ext uri="{FF2B5EF4-FFF2-40B4-BE49-F238E27FC236}">
                <a16:creationId xmlns:a16="http://schemas.microsoft.com/office/drawing/2014/main" id="{F7A153A2-223B-4DA9-95D9-E310B48B009F}"/>
              </a:ext>
            </a:extLst>
          </p:cNvPr>
          <p:cNvSpPr/>
          <p:nvPr/>
        </p:nvSpPr>
        <p:spPr>
          <a:xfrm>
            <a:off x="9643702" y="2424995"/>
            <a:ext cx="2137938" cy="1850366"/>
          </a:xfrm>
          <a:prstGeom prst="hexagon">
            <a:avLst/>
          </a:prstGeom>
          <a:solidFill>
            <a:srgbClr val="F9BF3A"/>
          </a:solidFill>
          <a:ln>
            <a:solidFill>
              <a:srgbClr val="F9BF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50EF936E-ECAE-45D4-8A8F-5068FAA16929}"/>
              </a:ext>
            </a:extLst>
          </p:cNvPr>
          <p:cNvSpPr/>
          <p:nvPr/>
        </p:nvSpPr>
        <p:spPr>
          <a:xfrm>
            <a:off x="405103" y="2424995"/>
            <a:ext cx="2137938" cy="1850366"/>
          </a:xfrm>
          <a:prstGeom prst="hexagon">
            <a:avLst/>
          </a:prstGeom>
          <a:solidFill>
            <a:srgbClr val="FF6A0E"/>
          </a:solidFill>
          <a:ln>
            <a:solidFill>
              <a:srgbClr val="FF6A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9B7C7E0A-26ED-4F70-A6E2-7DEB8A5AA15A}"/>
              </a:ext>
            </a:extLst>
          </p:cNvPr>
          <p:cNvSpPr/>
          <p:nvPr/>
        </p:nvSpPr>
        <p:spPr>
          <a:xfrm>
            <a:off x="3484636" y="2424995"/>
            <a:ext cx="2137938" cy="1850366"/>
          </a:xfrm>
          <a:prstGeom prst="hexagon">
            <a:avLst/>
          </a:prstGeom>
          <a:solidFill>
            <a:srgbClr val="8E24AA"/>
          </a:solidFill>
          <a:ln>
            <a:solidFill>
              <a:srgbClr val="8E24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A2772950-F4D5-4C7A-A5CE-A1CE7CBC4385}"/>
              </a:ext>
            </a:extLst>
          </p:cNvPr>
          <p:cNvSpPr/>
          <p:nvPr/>
        </p:nvSpPr>
        <p:spPr>
          <a:xfrm>
            <a:off x="6564169" y="2424995"/>
            <a:ext cx="2137938" cy="1850366"/>
          </a:xfrm>
          <a:prstGeom prst="hexagon">
            <a:avLst/>
          </a:prstGeom>
          <a:solidFill>
            <a:srgbClr val="0E47A1"/>
          </a:solidFill>
          <a:ln>
            <a:solidFill>
              <a:srgbClr val="0E4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22D6A31-EE05-4357-8119-10BDF0CCCE83}"/>
              </a:ext>
            </a:extLst>
          </p:cNvPr>
          <p:cNvSpPr txBox="1"/>
          <p:nvPr/>
        </p:nvSpPr>
        <p:spPr>
          <a:xfrm>
            <a:off x="2951224" y="4429019"/>
            <a:ext cx="3204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Plataforma de Apoio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6F0E7A7-1282-4079-9D2C-48B0A9EB8E93}"/>
              </a:ext>
            </a:extLst>
          </p:cNvPr>
          <p:cNvSpPr txBox="1"/>
          <p:nvPr/>
        </p:nvSpPr>
        <p:spPr>
          <a:xfrm>
            <a:off x="6030757" y="4429019"/>
            <a:ext cx="3204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Conteúdo Complementar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0E47EC9-8929-4E08-B72D-94A691C103BA}"/>
              </a:ext>
            </a:extLst>
          </p:cNvPr>
          <p:cNvSpPr txBox="1"/>
          <p:nvPr/>
        </p:nvSpPr>
        <p:spPr>
          <a:xfrm>
            <a:off x="9217525" y="4429019"/>
            <a:ext cx="3204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Colaborativo</a:t>
            </a:r>
            <a:br>
              <a:rPr lang="pt-BR" sz="28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</a:br>
            <a:r>
              <a:rPr lang="pt-BR" sz="28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Open </a:t>
            </a:r>
            <a:r>
              <a:rPr lang="pt-BR" sz="2800" b="1" dirty="0" err="1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Source</a:t>
            </a:r>
            <a:endParaRPr lang="pt-BR" sz="2800" b="1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77F5D4-EA0D-491A-A270-E1421DA38C04}"/>
              </a:ext>
            </a:extLst>
          </p:cNvPr>
          <p:cNvSpPr txBox="1"/>
          <p:nvPr/>
        </p:nvSpPr>
        <p:spPr>
          <a:xfrm>
            <a:off x="-139928" y="4429018"/>
            <a:ext cx="3204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Educação Ambiental</a:t>
            </a:r>
          </a:p>
        </p:txBody>
      </p:sp>
      <p:pic>
        <p:nvPicPr>
          <p:cNvPr id="26" name="Imagem 2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EA8BE162-5907-4DC9-86C4-919E9F200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05" b="89756" l="9626" r="89840">
                        <a14:foregroundMark x1="20321" y1="71220" x2="37968" y2="73659"/>
                        <a14:foregroundMark x1="34759" y1="70244" x2="23529" y2="65854"/>
                        <a14:foregroundMark x1="80214" y1="74634" x2="81818" y2="72683"/>
                        <a14:foregroundMark x1="66845" y1="78049" x2="60428" y2="77561"/>
                        <a14:foregroundMark x1="60428" y1="82439" x2="62032" y2="82927"/>
                        <a14:foregroundMark x1="51872" y1="39024" x2="56150" y2="11707"/>
                        <a14:foregroundMark x1="56150" y1="11707" x2="58289" y2="7805"/>
                        <a14:foregroundMark x1="32086" y1="75610" x2="32086" y2="75610"/>
                        <a14:foregroundMark x1="64706" y1="77561" x2="64706" y2="77561"/>
                        <a14:foregroundMark x1="63636" y1="75122" x2="63636" y2="75122"/>
                        <a14:foregroundMark x1="57219" y1="76585" x2="54011" y2="74634"/>
                        <a14:foregroundMark x1="44920" y1="38537" x2="50802" y2="45366"/>
                        <a14:foregroundMark x1="44385" y1="33659" x2="44385" y2="33659"/>
                        <a14:foregroundMark x1="44385" y1="33659" x2="44385" y2="33659"/>
                        <a14:foregroundMark x1="50267" y1="40000" x2="50267" y2="40000"/>
                        <a14:foregroundMark x1="70588" y1="84390" x2="66310" y2="819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761" y="2499820"/>
            <a:ext cx="1551385" cy="1700716"/>
          </a:xfrm>
          <a:prstGeom prst="rect">
            <a:avLst/>
          </a:prstGeom>
        </p:spPr>
      </p:pic>
      <p:pic>
        <p:nvPicPr>
          <p:cNvPr id="27" name="Picture 2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6E4531D-23F3-4843-AB1E-C5873F8A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52" b="92869" l="5000" r="96563">
                        <a14:foregroundMark x1="16094" y1="77419" x2="21250" y2="86078"/>
                        <a14:foregroundMark x1="84688" y1="73854" x2="89219" y2="53650"/>
                        <a14:foregroundMark x1="89219" y1="53650" x2="84688" y2="45840"/>
                        <a14:foregroundMark x1="53906" y1="17657" x2="48906" y2="10866"/>
                        <a14:foregroundMark x1="48906" y1="10866" x2="41719" y2="6621"/>
                        <a14:foregroundMark x1="41719" y1="6621" x2="30312" y2="20034"/>
                        <a14:foregroundMark x1="12969" y1="66214" x2="18281" y2="83531"/>
                        <a14:foregroundMark x1="18281" y1="83531" x2="32813" y2="87097"/>
                        <a14:foregroundMark x1="13594" y1="74024" x2="5781" y2="61460"/>
                        <a14:foregroundMark x1="5781" y1="61460" x2="5938" y2="60611"/>
                        <a14:foregroundMark x1="10313" y1="48727" x2="7031" y2="46859"/>
                        <a14:foregroundMark x1="5000" y1="47878" x2="5000" y2="47878"/>
                        <a14:foregroundMark x1="6719" y1="48048" x2="6250" y2="47878"/>
                        <a14:foregroundMark x1="92969" y1="65195" x2="92969" y2="65195"/>
                        <a14:foregroundMark x1="92969" y1="80136" x2="91250" y2="76401"/>
                        <a14:foregroundMark x1="85781" y1="89134" x2="85781" y2="89134"/>
                        <a14:foregroundMark x1="90781" y1="93039" x2="90781" y2="93039"/>
                        <a14:foregroundMark x1="96563" y1="72326" x2="96563" y2="72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494" y="2587242"/>
            <a:ext cx="1656903" cy="1524869"/>
          </a:xfrm>
          <a:prstGeom prst="rect">
            <a:avLst/>
          </a:prstGeom>
          <a:noFill/>
        </p:spPr>
      </p:pic>
      <p:pic>
        <p:nvPicPr>
          <p:cNvPr id="28" name="Picture 2" descr="Ícone&#10;&#10;Descrição gerada automaticamente">
            <a:extLst>
              <a:ext uri="{FF2B5EF4-FFF2-40B4-BE49-F238E27FC236}">
                <a16:creationId xmlns:a16="http://schemas.microsoft.com/office/drawing/2014/main" id="{FB529B77-2BDE-4885-BFDB-EF04C18A9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2" t="13286" r="32830" b="15214"/>
          <a:stretch/>
        </p:blipFill>
        <p:spPr bwMode="auto">
          <a:xfrm>
            <a:off x="7039034" y="2450976"/>
            <a:ext cx="1188207" cy="1708031"/>
          </a:xfrm>
          <a:prstGeom prst="rect">
            <a:avLst/>
          </a:prstGeom>
          <a:noFill/>
        </p:spPr>
      </p:pic>
      <p:pic>
        <p:nvPicPr>
          <p:cNvPr id="29" name="Picture 2" descr="Ícone&#10;&#10;Descrição gerada automaticamente">
            <a:extLst>
              <a:ext uri="{FF2B5EF4-FFF2-40B4-BE49-F238E27FC236}">
                <a16:creationId xmlns:a16="http://schemas.microsoft.com/office/drawing/2014/main" id="{BDB39690-DDA5-4D11-800D-A701CC933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03" y="2645854"/>
            <a:ext cx="1466257" cy="1466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814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E65F933-AA66-4A04-B4D7-7567D9F7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0"/>
            <a:ext cx="10232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5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86BE726-B8D9-46AA-9D3D-1233FC5F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61" y="0"/>
            <a:ext cx="11604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162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122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Roboto Light</vt:lpstr>
      <vt:lpstr>Roboto Medium</vt:lpstr>
      <vt:lpstr>Roboto Thin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Elba Caldera</dc:creator>
  <cp:lastModifiedBy>Lucas Ferronato Pelle Bastos Peres dos Santos</cp:lastModifiedBy>
  <cp:revision>66</cp:revision>
  <dcterms:created xsi:type="dcterms:W3CDTF">2021-07-25T15:40:32Z</dcterms:created>
  <dcterms:modified xsi:type="dcterms:W3CDTF">2021-07-26T02:38:42Z</dcterms:modified>
</cp:coreProperties>
</file>